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18288000"/>
  <p:notesSz cx="18288000" cy="14630400"/>
  <p:embeddedFontLst>
    <p:embeddedFont>
      <p:font typeface="Prata" panose="020B0604020202020204" charset="-52"/>
      <p:regular r:id="rId9"/>
    </p:embeddedFont>
    <p:embeddedFont>
      <p:font typeface="Raleway" pitchFamily="2" charset="-52"/>
      <p:regular r:id="rId1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24" d="100"/>
          <a:sy n="24" d="100"/>
        </p:scale>
        <p:origin x="209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809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79593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20641" y="9595247"/>
            <a:ext cx="11989118" cy="3183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Раскрой Свою Внутреннюю Императрицу!</a:t>
            </a:r>
            <a:endParaRPr lang="en-US" sz="6650" dirty="0"/>
          </a:p>
        </p:txBody>
      </p:sp>
      <p:sp>
        <p:nvSpPr>
          <p:cNvPr id="4" name="Text 1"/>
          <p:cNvSpPr/>
          <p:nvPr/>
        </p:nvSpPr>
        <p:spPr>
          <a:xfrm>
            <a:off x="1320641" y="13256419"/>
            <a:ext cx="11989118" cy="3395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Привет! Ты </a:t>
            </a:r>
            <a:r>
              <a:rPr lang="en-US" sz="33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когда-нибудь</a:t>
            </a: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33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задумывал</a:t>
            </a:r>
            <a:r>
              <a:rPr lang="ru-RU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ась</a:t>
            </a: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как энергия Императрицы влияет на твою жизнь? Этот символ плодородия и женской силы может открыть тебе дверь к гармонии и изобилию. Листай дальше, чтобы узнать, как раскрыть эту мощную энергию внутри себя!</a:t>
            </a:r>
            <a:endParaRPr lang="en-US" sz="3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357908" y="1335405"/>
            <a:ext cx="11234023" cy="1030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8100"/>
              </a:lnSpc>
              <a:buNone/>
            </a:pPr>
            <a:r>
              <a:rPr lang="en-US" sz="6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Дары Императрицы в Тебе</a:t>
            </a:r>
            <a:endParaRPr lang="en-US" sz="6450" dirty="0"/>
          </a:p>
        </p:txBody>
      </p:sp>
      <p:sp>
        <p:nvSpPr>
          <p:cNvPr id="5" name="Shape 2"/>
          <p:cNvSpPr/>
          <p:nvPr/>
        </p:nvSpPr>
        <p:spPr>
          <a:xfrm>
            <a:off x="1357908" y="3293507"/>
            <a:ext cx="927497" cy="92749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3"/>
          <p:cNvSpPr/>
          <p:nvPr/>
        </p:nvSpPr>
        <p:spPr>
          <a:xfrm>
            <a:off x="1512510" y="3370838"/>
            <a:ext cx="618292" cy="772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850" dirty="0"/>
          </a:p>
        </p:txBody>
      </p:sp>
      <p:sp>
        <p:nvSpPr>
          <p:cNvPr id="7" name="Text 4"/>
          <p:cNvSpPr/>
          <p:nvPr/>
        </p:nvSpPr>
        <p:spPr>
          <a:xfrm>
            <a:off x="2697599" y="3293507"/>
            <a:ext cx="6722626" cy="64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Природная любовь к себе</a:t>
            </a:r>
            <a:endParaRPr lang="en-US" sz="4050" dirty="0"/>
          </a:p>
        </p:txBody>
      </p:sp>
      <p:sp>
        <p:nvSpPr>
          <p:cNvPr id="8" name="Text 5"/>
          <p:cNvSpPr/>
          <p:nvPr/>
        </p:nvSpPr>
        <p:spPr>
          <a:xfrm>
            <a:off x="2697599" y="4184928"/>
            <a:ext cx="10574893" cy="3297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3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достойна любви, богатства и комплиментов! Когда ты активируешь энергию Императрицы, ты начинаешь естественно заботиться о своём теле, доме и близких, при этом сохраняя свою индивидуальность и независимость.</a:t>
            </a:r>
            <a:endParaRPr lang="en-US" sz="3200" dirty="0"/>
          </a:p>
        </p:txBody>
      </p:sp>
      <p:sp>
        <p:nvSpPr>
          <p:cNvPr id="9" name="Shape 6"/>
          <p:cNvSpPr/>
          <p:nvPr/>
        </p:nvSpPr>
        <p:spPr>
          <a:xfrm>
            <a:off x="1357908" y="8358307"/>
            <a:ext cx="927497" cy="92749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7"/>
          <p:cNvSpPr/>
          <p:nvPr/>
        </p:nvSpPr>
        <p:spPr>
          <a:xfrm>
            <a:off x="1512510" y="8435638"/>
            <a:ext cx="618292" cy="772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850" dirty="0"/>
          </a:p>
        </p:txBody>
      </p:sp>
      <p:sp>
        <p:nvSpPr>
          <p:cNvPr id="11" name="Text 8"/>
          <p:cNvSpPr/>
          <p:nvPr/>
        </p:nvSpPr>
        <p:spPr>
          <a:xfrm>
            <a:off x="2697599" y="8358307"/>
            <a:ext cx="7225546" cy="64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Женская сила без давления</a:t>
            </a:r>
            <a:endParaRPr lang="en-US" sz="4050" dirty="0"/>
          </a:p>
        </p:txBody>
      </p:sp>
      <p:sp>
        <p:nvSpPr>
          <p:cNvPr id="12" name="Text 9"/>
          <p:cNvSpPr/>
          <p:nvPr/>
        </p:nvSpPr>
        <p:spPr>
          <a:xfrm>
            <a:off x="2697599" y="9249728"/>
            <a:ext cx="10574893" cy="3297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3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умеешь мягко руководить, организовывать людей и делегировать обязанности, оставляя время для себя. Твоя женская мудрость позволяет выстраивать гармоничные партнёрские отношения без подавления.</a:t>
            </a:r>
            <a:endParaRPr lang="en-US" sz="3200" dirty="0"/>
          </a:p>
        </p:txBody>
      </p:sp>
      <p:sp>
        <p:nvSpPr>
          <p:cNvPr id="13" name="Shape 10"/>
          <p:cNvSpPr/>
          <p:nvPr/>
        </p:nvSpPr>
        <p:spPr>
          <a:xfrm>
            <a:off x="1357908" y="13423106"/>
            <a:ext cx="927497" cy="92749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1512510" y="13500437"/>
            <a:ext cx="618292" cy="772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4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850" dirty="0"/>
          </a:p>
        </p:txBody>
      </p:sp>
      <p:sp>
        <p:nvSpPr>
          <p:cNvPr id="15" name="Text 12"/>
          <p:cNvSpPr/>
          <p:nvPr/>
        </p:nvSpPr>
        <p:spPr>
          <a:xfrm>
            <a:off x="2697599" y="13423106"/>
            <a:ext cx="6205895" cy="644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Творческое плодородие</a:t>
            </a:r>
            <a:endParaRPr lang="en-US" sz="4050" dirty="0"/>
          </a:p>
        </p:txBody>
      </p:sp>
      <p:sp>
        <p:nvSpPr>
          <p:cNvPr id="16" name="Text 13"/>
          <p:cNvSpPr/>
          <p:nvPr/>
        </p:nvSpPr>
        <p:spPr>
          <a:xfrm>
            <a:off x="2697599" y="14314527"/>
            <a:ext cx="10574893" cy="2637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3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тебе заложена удивительная способность порождать новое – будь то дети, идеи или проекты. Твоя энергия привлекает возможности и преображает пространство вокруг.</a:t>
            </a:r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383863" y="1461730"/>
            <a:ext cx="11862673" cy="1729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800"/>
              </a:lnSpc>
              <a:buNone/>
            </a:pPr>
            <a:r>
              <a:rPr lang="en-US" sz="5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Когда Императрица Теряет Равновесие</a:t>
            </a:r>
            <a:endParaRPr lang="en-US" sz="54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3863" y="3580924"/>
            <a:ext cx="864870" cy="86487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83863" y="4791670"/>
            <a:ext cx="4324826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Гиперконтроль</a:t>
            </a:r>
            <a:endParaRPr lang="en-US" sz="3400" dirty="0"/>
          </a:p>
        </p:txBody>
      </p:sp>
      <p:sp>
        <p:nvSpPr>
          <p:cNvPr id="7" name="Text 3"/>
          <p:cNvSpPr/>
          <p:nvPr/>
        </p:nvSpPr>
        <p:spPr>
          <a:xfrm>
            <a:off x="1383863" y="5539740"/>
            <a:ext cx="5671899" cy="4428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Заметил(а), как иногда берёшь на себя слишком много ответственности? Контролируешь всех вокруг, не доверяя и проверяя? Это тень Императрицы, когда ты боишься отпустить и позволить другим проявиться.</a:t>
            </a:r>
            <a:endParaRPr lang="en-US" sz="27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4637" y="3580924"/>
            <a:ext cx="864870" cy="86487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574637" y="4791670"/>
            <a:ext cx="4798814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Подавление партнёра</a:t>
            </a:r>
            <a:endParaRPr lang="en-US" sz="3400" dirty="0"/>
          </a:p>
        </p:txBody>
      </p:sp>
      <p:sp>
        <p:nvSpPr>
          <p:cNvPr id="10" name="Text 5"/>
          <p:cNvSpPr/>
          <p:nvPr/>
        </p:nvSpPr>
        <p:spPr>
          <a:xfrm>
            <a:off x="7574637" y="5539740"/>
            <a:ext cx="5671899" cy="3321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можешь неосознанно превращаться в "мамочку" для своего партнёра, лишая его пространства и силы. Помни: твоя задача – вдохновлять, а не воспитывать взрослого человека.</a:t>
            </a:r>
            <a:endParaRPr lang="en-US" sz="27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3863" y="11005780"/>
            <a:ext cx="864870" cy="86487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383863" y="12216527"/>
            <a:ext cx="5671899" cy="108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Крайности в заботе о себе</a:t>
            </a:r>
            <a:endParaRPr lang="en-US" sz="3400" dirty="0"/>
          </a:p>
        </p:txBody>
      </p:sp>
      <p:sp>
        <p:nvSpPr>
          <p:cNvPr id="13" name="Text 7"/>
          <p:cNvSpPr/>
          <p:nvPr/>
        </p:nvSpPr>
        <p:spPr>
          <a:xfrm>
            <a:off x="1383863" y="13505140"/>
            <a:ext cx="5671899" cy="3321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2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либо полностью забываешь о себе, растворяясь в заботе о других, либо уходишь в нездоровый эгоизм. Твой путь – золотая середина баланса и разумной любви к себе.</a:t>
            </a:r>
            <a:endParaRPr lang="en-US" sz="2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383863" y="1589961"/>
            <a:ext cx="11862673" cy="197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Пробудить Свою Императрицу</a:t>
            </a:r>
            <a:endParaRPr lang="en-US" sz="6200" dirty="0"/>
          </a:p>
        </p:txBody>
      </p:sp>
      <p:sp>
        <p:nvSpPr>
          <p:cNvPr id="5" name="Shape 2"/>
          <p:cNvSpPr/>
          <p:nvPr/>
        </p:nvSpPr>
        <p:spPr>
          <a:xfrm>
            <a:off x="1383863" y="4011692"/>
            <a:ext cx="11862673" cy="4175998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3"/>
          <p:cNvSpPr/>
          <p:nvPr/>
        </p:nvSpPr>
        <p:spPr>
          <a:xfrm>
            <a:off x="1779270" y="4407098"/>
            <a:ext cx="6539746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Ежедневная забота о себе</a:t>
            </a:r>
            <a:endParaRPr lang="en-US" sz="3850" dirty="0"/>
          </a:p>
        </p:txBody>
      </p:sp>
      <p:sp>
        <p:nvSpPr>
          <p:cNvPr id="7" name="Text 4"/>
          <p:cNvSpPr/>
          <p:nvPr/>
        </p:nvSpPr>
        <p:spPr>
          <a:xfrm>
            <a:off x="1779270" y="5261967"/>
            <a:ext cx="11071860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Посвяти хотя бы 30 минут в день тому, что питает твою женскую энергию. Это может быть ванна с эфирными маслами, медитация, занятие любимым творчеством или прогулка на природе.</a:t>
            </a:r>
            <a:endParaRPr lang="en-US" sz="3100" dirty="0"/>
          </a:p>
        </p:txBody>
      </p:sp>
      <p:sp>
        <p:nvSpPr>
          <p:cNvPr id="8" name="Shape 5"/>
          <p:cNvSpPr/>
          <p:nvPr/>
        </p:nvSpPr>
        <p:spPr>
          <a:xfrm>
            <a:off x="1383863" y="8583097"/>
            <a:ext cx="11862673" cy="4175998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9" name="Text 6"/>
          <p:cNvSpPr/>
          <p:nvPr/>
        </p:nvSpPr>
        <p:spPr>
          <a:xfrm>
            <a:off x="1779270" y="8978503"/>
            <a:ext cx="6420564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Создание красоты вокруг</a:t>
            </a:r>
            <a:endParaRPr lang="en-US" sz="3850" dirty="0"/>
          </a:p>
        </p:txBody>
      </p:sp>
      <p:sp>
        <p:nvSpPr>
          <p:cNvPr id="10" name="Text 7"/>
          <p:cNvSpPr/>
          <p:nvPr/>
        </p:nvSpPr>
        <p:spPr>
          <a:xfrm>
            <a:off x="1779270" y="9833372"/>
            <a:ext cx="11071860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Начни преображать своё пространство – принеси цветы домой, расставь красивые предметы, создай уютный уголок для отдыха. Императрица процветает там, где есть красота и гармония.</a:t>
            </a:r>
            <a:endParaRPr lang="en-US" sz="3100" dirty="0"/>
          </a:p>
        </p:txBody>
      </p:sp>
      <p:sp>
        <p:nvSpPr>
          <p:cNvPr id="11" name="Shape 8"/>
          <p:cNvSpPr/>
          <p:nvPr/>
        </p:nvSpPr>
        <p:spPr>
          <a:xfrm>
            <a:off x="1383863" y="13154501"/>
            <a:ext cx="11862673" cy="3543419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9"/>
          <p:cNvSpPr/>
          <p:nvPr/>
        </p:nvSpPr>
        <p:spPr>
          <a:xfrm>
            <a:off x="1779270" y="13549908"/>
            <a:ext cx="5016460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Практика принятия</a:t>
            </a:r>
            <a:endParaRPr lang="en-US" sz="3850" dirty="0"/>
          </a:p>
        </p:txBody>
      </p:sp>
      <p:sp>
        <p:nvSpPr>
          <p:cNvPr id="13" name="Text 10"/>
          <p:cNvSpPr/>
          <p:nvPr/>
        </p:nvSpPr>
        <p:spPr>
          <a:xfrm>
            <a:off x="1779270" y="14404777"/>
            <a:ext cx="11071860" cy="1897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Учись принимать помощь, комплименты и поддержку от других. Практикуй фразы: "Спасибо, я с радостью принимаю твою помощь" вместо "Я сама справлюсь".</a:t>
            </a:r>
            <a:endParaRPr lang="en-US" sz="3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75886" y="1352431"/>
            <a:ext cx="11878628" cy="1842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250"/>
              </a:lnSpc>
              <a:buNone/>
            </a:pPr>
            <a:r>
              <a:rPr lang="en-US" sz="5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Отношения с Другими Женщинами</a:t>
            </a:r>
            <a:endParaRPr lang="en-US" sz="5800" dirty="0"/>
          </a:p>
        </p:txBody>
      </p:sp>
      <p:sp>
        <p:nvSpPr>
          <p:cNvPr id="3" name="Shape 1"/>
          <p:cNvSpPr/>
          <p:nvPr/>
        </p:nvSpPr>
        <p:spPr>
          <a:xfrm>
            <a:off x="1790462" y="3932039"/>
            <a:ext cx="45720" cy="13003411"/>
          </a:xfrm>
          <a:prstGeom prst="roundRect">
            <a:avLst>
              <a:gd name="adj" fmla="val 12091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Shape 2"/>
          <p:cNvSpPr/>
          <p:nvPr/>
        </p:nvSpPr>
        <p:spPr>
          <a:xfrm>
            <a:off x="2159318" y="4738330"/>
            <a:ext cx="1105614" cy="45720"/>
          </a:xfrm>
          <a:prstGeom prst="roundRect">
            <a:avLst>
              <a:gd name="adj" fmla="val 12091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Shape 3"/>
          <p:cNvSpPr/>
          <p:nvPr/>
        </p:nvSpPr>
        <p:spPr>
          <a:xfrm>
            <a:off x="1375886" y="4346615"/>
            <a:ext cx="829151" cy="82915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Text 4"/>
          <p:cNvSpPr/>
          <p:nvPr/>
        </p:nvSpPr>
        <p:spPr>
          <a:xfrm>
            <a:off x="1514058" y="4415730"/>
            <a:ext cx="552807" cy="690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350" dirty="0"/>
          </a:p>
        </p:txBody>
      </p:sp>
      <p:sp>
        <p:nvSpPr>
          <p:cNvPr id="7" name="Text 5"/>
          <p:cNvSpPr/>
          <p:nvPr/>
        </p:nvSpPr>
        <p:spPr>
          <a:xfrm>
            <a:off x="3633192" y="4300538"/>
            <a:ext cx="4750951" cy="575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Отношения с мамой</a:t>
            </a:r>
            <a:endParaRPr lang="en-US" sz="3600" dirty="0"/>
          </a:p>
        </p:txBody>
      </p:sp>
      <p:sp>
        <p:nvSpPr>
          <p:cNvPr id="8" name="Text 6"/>
          <p:cNvSpPr/>
          <p:nvPr/>
        </p:nvSpPr>
        <p:spPr>
          <a:xfrm>
            <a:off x="3633192" y="5097423"/>
            <a:ext cx="9621322" cy="29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Твоя связь с матерью напрямую влияет на проявление энергии Императрицы. Исцеление этих отношений – ключ к твоей женской силе. Напиши письмо благодарности своей маме, даже если не отправишь его.</a:t>
            </a:r>
            <a:endParaRPr lang="en-US" sz="2900" dirty="0"/>
          </a:p>
        </p:txBody>
      </p:sp>
      <p:sp>
        <p:nvSpPr>
          <p:cNvPr id="9" name="Shape 7"/>
          <p:cNvSpPr/>
          <p:nvPr/>
        </p:nvSpPr>
        <p:spPr>
          <a:xfrm>
            <a:off x="2159318" y="9588698"/>
            <a:ext cx="1105614" cy="45720"/>
          </a:xfrm>
          <a:prstGeom prst="roundRect">
            <a:avLst>
              <a:gd name="adj" fmla="val 12091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Shape 8"/>
          <p:cNvSpPr/>
          <p:nvPr/>
        </p:nvSpPr>
        <p:spPr>
          <a:xfrm>
            <a:off x="1375886" y="9196983"/>
            <a:ext cx="829151" cy="82915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9"/>
          <p:cNvSpPr/>
          <p:nvPr/>
        </p:nvSpPr>
        <p:spPr>
          <a:xfrm>
            <a:off x="1514058" y="9266099"/>
            <a:ext cx="552807" cy="690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350" dirty="0"/>
          </a:p>
        </p:txBody>
      </p:sp>
      <p:sp>
        <p:nvSpPr>
          <p:cNvPr id="12" name="Text 10"/>
          <p:cNvSpPr/>
          <p:nvPr/>
        </p:nvSpPr>
        <p:spPr>
          <a:xfrm>
            <a:off x="3633192" y="9150906"/>
            <a:ext cx="4784527" cy="575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Женское окружение</a:t>
            </a:r>
            <a:endParaRPr lang="en-US" sz="3600" dirty="0"/>
          </a:p>
        </p:txBody>
      </p:sp>
      <p:sp>
        <p:nvSpPr>
          <p:cNvPr id="13" name="Text 11"/>
          <p:cNvSpPr/>
          <p:nvPr/>
        </p:nvSpPr>
        <p:spPr>
          <a:xfrm>
            <a:off x="3633192" y="9947791"/>
            <a:ext cx="9621322" cy="2358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Сильная Императрица не боится других женщин, а создаёт круг поддержки. Найди единомышленниц, с которыми можешь делиться и получать женскую мудрость без конкуренции и сравнения.</a:t>
            </a:r>
            <a:endParaRPr lang="en-US" sz="2900" dirty="0"/>
          </a:p>
        </p:txBody>
      </p:sp>
      <p:sp>
        <p:nvSpPr>
          <p:cNvPr id="14" name="Shape 12"/>
          <p:cNvSpPr/>
          <p:nvPr/>
        </p:nvSpPr>
        <p:spPr>
          <a:xfrm>
            <a:off x="2159318" y="13849469"/>
            <a:ext cx="1105614" cy="45720"/>
          </a:xfrm>
          <a:prstGeom prst="roundRect">
            <a:avLst>
              <a:gd name="adj" fmla="val 120916"/>
            </a:avLst>
          </a:prstGeom>
          <a:solidFill>
            <a:srgbClr val="535455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5" name="Shape 13"/>
          <p:cNvSpPr/>
          <p:nvPr/>
        </p:nvSpPr>
        <p:spPr>
          <a:xfrm>
            <a:off x="1375886" y="13457753"/>
            <a:ext cx="829151" cy="82915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Text 14"/>
          <p:cNvSpPr/>
          <p:nvPr/>
        </p:nvSpPr>
        <p:spPr>
          <a:xfrm>
            <a:off x="1514058" y="13526869"/>
            <a:ext cx="552807" cy="690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350" dirty="0"/>
          </a:p>
        </p:txBody>
      </p:sp>
      <p:sp>
        <p:nvSpPr>
          <p:cNvPr id="17" name="Text 15"/>
          <p:cNvSpPr/>
          <p:nvPr/>
        </p:nvSpPr>
        <p:spPr>
          <a:xfrm>
            <a:off x="3633192" y="13411676"/>
            <a:ext cx="4606885" cy="575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Наставничество</a:t>
            </a:r>
            <a:endParaRPr lang="en-US" sz="3600" dirty="0"/>
          </a:p>
        </p:txBody>
      </p:sp>
      <p:sp>
        <p:nvSpPr>
          <p:cNvPr id="18" name="Text 16"/>
          <p:cNvSpPr/>
          <p:nvPr/>
        </p:nvSpPr>
        <p:spPr>
          <a:xfrm>
            <a:off x="3633192" y="14208562"/>
            <a:ext cx="9621322" cy="2358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29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Поделись своей женской мудростью с другими. Когда ты учишь, то учишься сама. Твой опыт и знания – дар для тех, кто только начинает свой путь к внутренней Императрице.</a:t>
            </a:r>
            <a:endParaRPr lang="en-US" sz="2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Text 1"/>
          <p:cNvSpPr/>
          <p:nvPr/>
        </p:nvSpPr>
        <p:spPr>
          <a:xfrm>
            <a:off x="1383863" y="1539478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Твой Путь к Балансу и Гармонии</a:t>
            </a:r>
            <a:endParaRPr lang="en-US" sz="7750" dirty="0"/>
          </a:p>
        </p:txBody>
      </p:sp>
      <p:sp>
        <p:nvSpPr>
          <p:cNvPr id="5" name="Text 2"/>
          <p:cNvSpPr/>
          <p:nvPr/>
        </p:nvSpPr>
        <p:spPr>
          <a:xfrm>
            <a:off x="1383863" y="4566761"/>
            <a:ext cx="11862673" cy="3953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Помни, дорогой друг, твоя внутренняя Императрица – это не идеал, а живая энергия, которая развивается вместе с тобой. Принимай как её свет, так и тени, находя свой уникальный путь к балансу.</a:t>
            </a:r>
            <a:endParaRPr lang="en-US" sz="3850" dirty="0"/>
          </a:p>
        </p:txBody>
      </p:sp>
      <p:sp>
        <p:nvSpPr>
          <p:cNvPr id="6" name="Text 3"/>
          <p:cNvSpPr/>
          <p:nvPr/>
        </p:nvSpPr>
        <p:spPr>
          <a:xfrm>
            <a:off x="1383863" y="9076253"/>
            <a:ext cx="11862673" cy="3953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тебе уже есть всё необходимое для того, чтобы создать жизнь, наполненную любовью, изобилием и красотой. Начни прямо сегодня – выбери одну практику из карусели и внедри её в свою жизнь на ближайшую неделю.</a:t>
            </a:r>
            <a:endParaRPr lang="en-US" sz="3850" dirty="0"/>
          </a:p>
        </p:txBody>
      </p:sp>
      <p:sp>
        <p:nvSpPr>
          <p:cNvPr id="7" name="Text 4"/>
          <p:cNvSpPr/>
          <p:nvPr/>
        </p:nvSpPr>
        <p:spPr>
          <a:xfrm>
            <a:off x="1383863" y="13585746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Поделись этим постом с кем-то, кто ищет свою внутреннюю Императрицу, и расскажи в комментариях, какие качества Императрицы ты уже видишь в себе!</a:t>
            </a:r>
            <a:endParaRPr lang="en-US" sz="3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589</Words>
  <Application>Microsoft Office PowerPoint</Application>
  <PresentationFormat>Произвольный</PresentationFormat>
  <Paragraphs>46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Raleway</vt:lpstr>
      <vt:lpstr>Prata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Ирина</cp:lastModifiedBy>
  <cp:revision>2</cp:revision>
  <dcterms:created xsi:type="dcterms:W3CDTF">2025-03-14T18:48:46Z</dcterms:created>
  <dcterms:modified xsi:type="dcterms:W3CDTF">2025-03-21T19:21:58Z</dcterms:modified>
</cp:coreProperties>
</file>